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7" r:id="rId4"/>
    <p:sldId id="259" r:id="rId5"/>
    <p:sldId id="261" r:id="rId6"/>
    <p:sldId id="260" r:id="rId7"/>
    <p:sldId id="262" r:id="rId8"/>
    <p:sldId id="263" r:id="rId9"/>
    <p:sldId id="266" r:id="rId10"/>
    <p:sldId id="265" r:id="rId11"/>
    <p:sldId id="264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5" name="Podtytu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1" name="Symbol zastępczy daty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2020-03-20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2020-03-20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2020-03-20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2020-03-20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2020-03-20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2020-03-20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2020-03-20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2020-03-20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2020-03-20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2020-03-20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2020-03-20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obrazu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tytuł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1" name="Symbol zastępczy teks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7" name="Symbol zastępczy daty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2020-03-20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ZIMNA WOJNA</a:t>
            </a:r>
            <a:br>
              <a:rPr lang="pl-PL" dirty="0" smtClean="0"/>
            </a:br>
            <a:r>
              <a:rPr lang="pl-PL" dirty="0" smtClean="0"/>
              <a:t> I WYŚCIG ZBROJEŃ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pic>
        <p:nvPicPr>
          <p:cNvPr id="4098" name="Picture 2" descr="C:\Users\Magda\Desktop\RqNktkqTURBXy9lZjNjZWJlNGM0YmYxM2FhYTljM2I3YmVjYzM1OGY1Yi5qcGVnkpUDAC3NBLDNAqOTBc0BpM0BLA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3500438"/>
            <a:ext cx="4000500" cy="28575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Cele: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pl-PL" sz="2800" dirty="0" smtClean="0"/>
              <a:t>poszerzenie wpływów służby </a:t>
            </a:r>
            <a:r>
              <a:rPr lang="pl-PL" sz="2800" dirty="0" err="1" smtClean="0"/>
              <a:t>bezpieczeństwa-KGB-działania</a:t>
            </a:r>
            <a:r>
              <a:rPr lang="pl-PL" sz="2800" dirty="0" smtClean="0"/>
              <a:t> przeciw dysydentom</a:t>
            </a:r>
          </a:p>
          <a:p>
            <a:pPr>
              <a:buFont typeface="Wingdings" pitchFamily="2" charset="2"/>
              <a:buChar char="§"/>
            </a:pPr>
            <a:r>
              <a:rPr lang="pl-PL" sz="2800" dirty="0" smtClean="0"/>
              <a:t>broń </a:t>
            </a:r>
            <a:r>
              <a:rPr lang="pl-PL" sz="2800" dirty="0" err="1" smtClean="0"/>
              <a:t>nuklearna=równowaga</a:t>
            </a:r>
            <a:r>
              <a:rPr lang="pl-PL" sz="2800" dirty="0" smtClean="0"/>
              <a:t> strachu</a:t>
            </a:r>
          </a:p>
          <a:p>
            <a:pPr>
              <a:buFont typeface="Wingdings" pitchFamily="2" charset="2"/>
              <a:buChar char="§"/>
            </a:pPr>
            <a:r>
              <a:rPr lang="pl-PL" sz="2800" dirty="0" smtClean="0"/>
              <a:t>nadal trwa wyścig zbrojeń, ale zawarto wiele porozumień (zakaz posiadania i produkowania broni chemicznej i biologicznej</a:t>
            </a:r>
          </a:p>
          <a:p>
            <a:pPr>
              <a:buFont typeface="Wingdings" pitchFamily="2" charset="2"/>
              <a:buChar char="§"/>
            </a:pPr>
            <a:r>
              <a:rPr lang="pl-PL" sz="2800" dirty="0" smtClean="0"/>
              <a:t>nawiązanie współpracy w badaniach kosmosu</a:t>
            </a:r>
          </a:p>
          <a:p>
            <a:pPr>
              <a:buFont typeface="Wingdings" pitchFamily="2" charset="2"/>
              <a:buChar char="§"/>
            </a:pPr>
            <a:r>
              <a:rPr lang="pl-PL" sz="2800" dirty="0" smtClean="0"/>
              <a:t>szpiegostwo przemysłowe, dbanie o opinię publiczną</a:t>
            </a:r>
          </a:p>
          <a:p>
            <a:pPr>
              <a:buFont typeface="Wingdings" pitchFamily="2" charset="2"/>
              <a:buChar char="§"/>
            </a:pPr>
            <a:endParaRPr lang="pl-PL" sz="2800" dirty="0" smtClean="0"/>
          </a:p>
          <a:p>
            <a:pPr>
              <a:buFont typeface="Wingdings" pitchFamily="2" charset="2"/>
              <a:buChar char="§"/>
            </a:pPr>
            <a:endParaRPr lang="pl-PL" sz="2800" dirty="0" smtClean="0"/>
          </a:p>
          <a:p>
            <a:pPr>
              <a:buFont typeface="Wingdings" pitchFamily="2" charset="2"/>
              <a:buChar char="§"/>
            </a:pPr>
            <a:endParaRPr lang="pl-PL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PRASKA WIOSNA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To próba demokratyzacji ustroju komunistycznego w Czechosłowacji przez sekretarza Aleksandra </a:t>
            </a:r>
            <a:r>
              <a:rPr lang="pl-PL" sz="2000" dirty="0" err="1" smtClean="0"/>
              <a:t>Dubcek</a:t>
            </a:r>
            <a:r>
              <a:rPr lang="pl-PL" sz="2000" dirty="0" smtClean="0"/>
              <a:t>:</a:t>
            </a:r>
          </a:p>
          <a:p>
            <a:pPr>
              <a:buNone/>
            </a:pPr>
            <a:r>
              <a:rPr lang="pl-PL" sz="2000" dirty="0" smtClean="0"/>
              <a:t>-odsunął od władzy stalinistów</a:t>
            </a:r>
          </a:p>
          <a:p>
            <a:pPr>
              <a:buNone/>
            </a:pPr>
            <a:r>
              <a:rPr lang="pl-PL" sz="2000" dirty="0" smtClean="0"/>
              <a:t>-zapowiedział ukaranie ich</a:t>
            </a:r>
          </a:p>
          <a:p>
            <a:pPr>
              <a:buNone/>
            </a:pPr>
            <a:r>
              <a:rPr lang="pl-PL" sz="2000" dirty="0" smtClean="0"/>
              <a:t>-została zniesiona cenzura</a:t>
            </a:r>
          </a:p>
          <a:p>
            <a:pPr>
              <a:buNone/>
            </a:pPr>
            <a:r>
              <a:rPr lang="pl-PL" sz="2000" dirty="0" smtClean="0"/>
              <a:t>Wojska ZSRS, Bułgarii, Polski, Węgier z 20 na 21 sierpnia 1968r. Wkroczyły do Czechosłowacji broniąc socjalizmu, zajęły cały kraj. </a:t>
            </a:r>
          </a:p>
          <a:p>
            <a:pPr>
              <a:buNone/>
            </a:pPr>
            <a:r>
              <a:rPr lang="pl-PL" sz="2000" dirty="0" smtClean="0"/>
              <a:t>Organizatorów praskiej wiosny wywieziono do Moskwy, a nowe władze zrezygnowały z przemian.</a:t>
            </a:r>
          </a:p>
          <a:p>
            <a:pPr>
              <a:buNone/>
            </a:pPr>
            <a:endParaRPr lang="pl-PL" sz="2000" dirty="0" smtClean="0"/>
          </a:p>
          <a:p>
            <a:pPr>
              <a:buNone/>
            </a:pPr>
            <a:r>
              <a:rPr lang="pl-PL" sz="2000" u="sng" smtClean="0"/>
              <a:t>ZSRS=bezwzględna</a:t>
            </a:r>
            <a:r>
              <a:rPr lang="pl-PL" sz="2000" u="sng" dirty="0" smtClean="0"/>
              <a:t> polityka wobec podporządkowanych sobie państw</a:t>
            </a:r>
            <a:endParaRPr lang="pl-PL" sz="2000" u="sng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RYWALIZACJA WSCHÓD-ZACHÓD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9500"/>
                <a:gridCol w="36195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ZACHÓD</a:t>
                      </a:r>
                      <a:endParaRPr lang="pl-PL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WSCHÓD</a:t>
                      </a:r>
                      <a:endParaRPr lang="pl-PL" dirty="0"/>
                    </a:p>
                  </a:txBody>
                  <a:tcPr marL="80433" marR="80433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pl-PL" dirty="0" smtClean="0"/>
                        <a:t> 1953-1961-PREZYDENT</a:t>
                      </a:r>
                      <a:r>
                        <a:rPr lang="pl-PL" baseline="0" dirty="0" smtClean="0"/>
                        <a:t> USA Dwight Eisenhower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pl-PL" baseline="0" dirty="0" smtClean="0"/>
                        <a:t>-zbrojenia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pl-PL" baseline="0" dirty="0" smtClean="0"/>
                        <a:t>-polityka wsparcia państw antykomunistycznych</a:t>
                      </a:r>
                      <a:endParaRPr lang="pl-PL" dirty="0" smtClean="0"/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pl-PL" dirty="0" smtClean="0"/>
                        <a:t>1960r.-USA-prezydent John</a:t>
                      </a:r>
                      <a:r>
                        <a:rPr lang="pl-PL" baseline="0" dirty="0" smtClean="0"/>
                        <a:t> Fitzgerald Kennedy (Chruszczow uważa go za polityka mającego słabe doświadczenie).</a:t>
                      </a:r>
                      <a:endParaRPr lang="pl-PL" dirty="0" smtClean="0"/>
                    </a:p>
                    <a:p>
                      <a:endParaRPr lang="pl-PL" dirty="0" smtClean="0"/>
                    </a:p>
                    <a:p>
                      <a:endParaRPr lang="pl-PL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pl-PL" dirty="0" smtClean="0"/>
                        <a:t>4 października 1957r. umieszczenie na orbicie „Sputnika” (ZSRS)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pl-PL" dirty="0" smtClean="0"/>
                        <a:t>efekt-sowieckie</a:t>
                      </a:r>
                      <a:r>
                        <a:rPr lang="pl-PL" baseline="0" dirty="0" smtClean="0"/>
                        <a:t> rakiety zdolne przenieść głowice jądrowe na kontynent amerykański</a:t>
                      </a:r>
                      <a:endParaRPr lang="pl-PL" dirty="0"/>
                    </a:p>
                  </a:txBody>
                  <a:tcPr marL="80433" marR="80433"/>
                </a:tc>
              </a:tr>
            </a:tbl>
          </a:graphicData>
        </a:graphic>
      </p:graphicFrame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Rywalizacja w przestrzeni kosmicznej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pl-PL" sz="2400" dirty="0" smtClean="0"/>
              <a:t>1957r.-”Sputnik”-umieszczony na orbicie przez </a:t>
            </a:r>
            <a:r>
              <a:rPr lang="pl-PL" sz="2400" b="1" dirty="0" smtClean="0"/>
              <a:t>sowietów</a:t>
            </a:r>
          </a:p>
          <a:p>
            <a:pPr>
              <a:buFont typeface="Wingdings" pitchFamily="2" charset="2"/>
              <a:buChar char="§"/>
            </a:pPr>
            <a:r>
              <a:rPr lang="pl-PL" sz="2400" dirty="0" smtClean="0"/>
              <a:t>1961r.-</a:t>
            </a:r>
            <a:r>
              <a:rPr lang="pl-PL" sz="2400" b="1" dirty="0" smtClean="0"/>
              <a:t>sowiecki </a:t>
            </a:r>
            <a:r>
              <a:rPr lang="pl-PL" sz="2400" dirty="0" smtClean="0"/>
              <a:t>pilot Jurij Gagarin odbył pierwszą podróż kosmiczną</a:t>
            </a:r>
          </a:p>
          <a:p>
            <a:pPr>
              <a:buFont typeface="Wingdings" pitchFamily="2" charset="2"/>
              <a:buChar char="§"/>
            </a:pPr>
            <a:r>
              <a:rPr lang="pl-PL" sz="2400" dirty="0" smtClean="0"/>
              <a:t>1969r.-</a:t>
            </a:r>
            <a:r>
              <a:rPr lang="pl-PL" sz="2400" b="1" dirty="0" smtClean="0"/>
              <a:t>amerykańscy</a:t>
            </a:r>
            <a:r>
              <a:rPr lang="pl-PL" sz="2400" dirty="0" smtClean="0"/>
              <a:t> kosmonauci wylądowali jako pierwsi na księżycu</a:t>
            </a:r>
          </a:p>
          <a:p>
            <a:pPr>
              <a:buFont typeface="Wingdings" pitchFamily="2" charset="2"/>
              <a:buChar char="§"/>
            </a:pPr>
            <a:r>
              <a:rPr lang="pl-PL" sz="2400" dirty="0" smtClean="0"/>
              <a:t>1972r.-sonda wysłana przez </a:t>
            </a:r>
            <a:r>
              <a:rPr lang="pl-PL" sz="2400" b="1" dirty="0" smtClean="0"/>
              <a:t>Amerykanów</a:t>
            </a:r>
          </a:p>
          <a:p>
            <a:pPr>
              <a:buFont typeface="Wingdings" pitchFamily="2" charset="2"/>
              <a:buChar char="§"/>
            </a:pPr>
            <a:r>
              <a:rPr lang="pl-PL" sz="2400" dirty="0" smtClean="0"/>
              <a:t>1974r.- spotkanie </a:t>
            </a:r>
            <a:r>
              <a:rPr lang="pl-PL" sz="2400" b="1" dirty="0" smtClean="0"/>
              <a:t>dwóch</a:t>
            </a:r>
            <a:r>
              <a:rPr lang="pl-PL" sz="2400" dirty="0" smtClean="0"/>
              <a:t> pojazdów kosmicznych</a:t>
            </a:r>
          </a:p>
          <a:p>
            <a:pPr>
              <a:buFont typeface="Wingdings" pitchFamily="2" charset="2"/>
              <a:buChar char="§"/>
            </a:pPr>
            <a:r>
              <a:rPr lang="pl-PL" sz="2400" dirty="0" smtClean="0"/>
              <a:t>1981r.-przewaga </a:t>
            </a:r>
            <a:r>
              <a:rPr lang="pl-PL" sz="2400" b="1" dirty="0" smtClean="0"/>
              <a:t>USA</a:t>
            </a:r>
            <a:r>
              <a:rPr lang="pl-PL" sz="2400" dirty="0" smtClean="0"/>
              <a:t>-promy kosmiczne</a:t>
            </a:r>
          </a:p>
          <a:p>
            <a:pPr>
              <a:buFont typeface="Wingdings" pitchFamily="2" charset="2"/>
              <a:buChar char="§"/>
            </a:pPr>
            <a:r>
              <a:rPr lang="pl-PL" sz="2400" dirty="0" smtClean="0"/>
              <a:t>1998r.-działająca do dziś Międzynarodowa Stacja Kosmiczna jest największym przedsięwzięciem realizowanym przez </a:t>
            </a:r>
            <a:r>
              <a:rPr lang="pl-PL" sz="2400" b="1" dirty="0" smtClean="0"/>
              <a:t>wiele krajów</a:t>
            </a:r>
          </a:p>
          <a:p>
            <a:pPr>
              <a:buFont typeface="Wingdings" pitchFamily="2" charset="2"/>
              <a:buChar char="§"/>
            </a:pPr>
            <a:endParaRPr lang="pl-PL" sz="2400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KRYZYS KUBAŃSKI</a:t>
            </a:r>
            <a:endParaRPr lang="pl-PL" dirty="0"/>
          </a:p>
        </p:txBody>
      </p:sp>
      <p:pic>
        <p:nvPicPr>
          <p:cNvPr id="2050" name="Picture 2" descr="C:\Users\Magda\Desktop\cuba-location-map2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047750" y="2499519"/>
            <a:ext cx="6057900" cy="306705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1959r.-władzę na Kubie przejmuje Fidel Castro</a:t>
            </a:r>
            <a:endParaRPr lang="pl-PL" sz="3200" dirty="0"/>
          </a:p>
        </p:txBody>
      </p:sp>
      <p:pic>
        <p:nvPicPr>
          <p:cNvPr id="3075" name="Picture 3" descr="C:\Users\Magda\Desktop\t_5dafb2908821b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845608" y="1609725"/>
            <a:ext cx="6462184" cy="4846638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PLANUJE: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92500" lnSpcReduction="10000"/>
          </a:bodyPr>
          <a:lstStyle/>
          <a:p>
            <a:r>
              <a:rPr lang="pl-PL" sz="2400" dirty="0" smtClean="0"/>
              <a:t>Radykalne reformy gospodarcze</a:t>
            </a:r>
          </a:p>
          <a:p>
            <a:r>
              <a:rPr lang="pl-PL" sz="2400" dirty="0" smtClean="0"/>
              <a:t>Nawiązuje stosunki z ZSRS i innymi państwami wschodnimi</a:t>
            </a:r>
          </a:p>
          <a:p>
            <a:r>
              <a:rPr lang="pl-PL" sz="2400" dirty="0" smtClean="0"/>
              <a:t>Otrzymuje pomoc finansową i broń</a:t>
            </a:r>
          </a:p>
          <a:p>
            <a:pPr>
              <a:buNone/>
            </a:pPr>
            <a:r>
              <a:rPr lang="pl-PL" sz="2400" b="1" u="sng" dirty="0" smtClean="0"/>
              <a:t>Efekt</a:t>
            </a:r>
            <a:r>
              <a:rPr lang="pl-PL" sz="2400" dirty="0" smtClean="0"/>
              <a:t>-przeprowadzenie desantu na Kubie </a:t>
            </a:r>
            <a:br>
              <a:rPr lang="pl-PL" sz="2400" dirty="0" smtClean="0"/>
            </a:br>
            <a:r>
              <a:rPr lang="pl-PL" sz="2400" dirty="0" smtClean="0"/>
              <a:t>w Zatoce Świń-klęska.</a:t>
            </a:r>
          </a:p>
          <a:p>
            <a:pPr>
              <a:buNone/>
            </a:pPr>
            <a:r>
              <a:rPr lang="pl-PL" sz="2400" b="1" u="sng" dirty="0" smtClean="0"/>
              <a:t>Konsekwencje:</a:t>
            </a:r>
          </a:p>
          <a:p>
            <a:pPr>
              <a:buNone/>
            </a:pPr>
            <a:r>
              <a:rPr lang="pl-PL" sz="2400" b="1" u="sng" dirty="0" smtClean="0"/>
              <a:t>-</a:t>
            </a:r>
            <a:r>
              <a:rPr lang="pl-PL" sz="2400" dirty="0" smtClean="0"/>
              <a:t>Castro zacieśnia współpracę z ZSRS, umieszcza na wyspie bazę wojsk i wyrzutnie rakiet</a:t>
            </a:r>
          </a:p>
          <a:p>
            <a:pPr>
              <a:buNone/>
            </a:pPr>
            <a:r>
              <a:rPr lang="pl-PL" sz="2400" dirty="0" smtClean="0"/>
              <a:t>-Amerykanie ogłaszają blokadę morską (1962r.)</a:t>
            </a:r>
          </a:p>
          <a:p>
            <a:pPr>
              <a:buNone/>
            </a:pPr>
            <a:r>
              <a:rPr lang="pl-PL" sz="2400" dirty="0" smtClean="0"/>
              <a:t>-Ostatecznie </a:t>
            </a:r>
            <a:r>
              <a:rPr lang="pl-PL" sz="2400" b="1" dirty="0" smtClean="0"/>
              <a:t>Chruszczow</a:t>
            </a:r>
            <a:r>
              <a:rPr lang="pl-PL" sz="2400" dirty="0" smtClean="0"/>
              <a:t> ustąpił, zawrócił sowieckie okręty, usunął rakiety.</a:t>
            </a:r>
          </a:p>
          <a:p>
            <a:pPr>
              <a:buNone/>
            </a:pPr>
            <a:r>
              <a:rPr lang="pl-PL" sz="2400" dirty="0" smtClean="0"/>
              <a:t>-Kennedy obiecał wycofanie rakiet z Turcji i zagwarantował bezpieczeństwo Kubie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Gorąca linia </a:t>
            </a:r>
            <a:r>
              <a:rPr lang="pl-PL" dirty="0" err="1" smtClean="0"/>
              <a:t>ZSRS-USA</a:t>
            </a:r>
            <a:endParaRPr lang="pl-PL" dirty="0"/>
          </a:p>
        </p:txBody>
      </p:sp>
      <p:pic>
        <p:nvPicPr>
          <p:cNvPr id="5122" name="Picture 2" descr="C:\Users\Magda\Desktop\telefo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928802"/>
            <a:ext cx="6679167" cy="371477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WOJNA W WIETNAMIE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1800" dirty="0" smtClean="0"/>
              <a:t>Po klęsce w Indochinach  powstały dwa państwa wietnamskie:</a:t>
            </a:r>
          </a:p>
          <a:p>
            <a:pPr>
              <a:buAutoNum type="arabicPeriod"/>
            </a:pPr>
            <a:r>
              <a:rPr lang="pl-PL" sz="1800" b="1" dirty="0" smtClean="0"/>
              <a:t>Na północy</a:t>
            </a:r>
            <a:r>
              <a:rPr lang="pl-PL" sz="1800" dirty="0" smtClean="0"/>
              <a:t>-dążenie do zjednoczenia kraju pod władzą komunistów</a:t>
            </a:r>
          </a:p>
          <a:p>
            <a:pPr>
              <a:buAutoNum type="arabicPeriod"/>
            </a:pPr>
            <a:r>
              <a:rPr lang="pl-PL" sz="1800" b="1" dirty="0" smtClean="0"/>
              <a:t>Na południu</a:t>
            </a:r>
            <a:r>
              <a:rPr lang="pl-PL" sz="1800" dirty="0" smtClean="0"/>
              <a:t>-zwrócono się o pomoc do USA.</a:t>
            </a:r>
          </a:p>
          <a:p>
            <a:pPr>
              <a:buNone/>
            </a:pPr>
            <a:endParaRPr lang="pl-PL" sz="1800" dirty="0" smtClean="0"/>
          </a:p>
          <a:p>
            <a:pPr>
              <a:buNone/>
            </a:pPr>
            <a:r>
              <a:rPr lang="pl-PL" sz="1800" dirty="0" smtClean="0"/>
              <a:t>Kennedy wysyła wojska-Amerykanie nie są w stanie pokonać komunistów-konflikt nie jest popularny w USA-protesty   </a:t>
            </a:r>
          </a:p>
          <a:p>
            <a:pPr>
              <a:buNone/>
            </a:pPr>
            <a:r>
              <a:rPr lang="pl-PL" sz="1800" b="1" dirty="0" smtClean="0"/>
              <a:t>EFEKT</a:t>
            </a:r>
            <a:r>
              <a:rPr lang="pl-PL" sz="1800" dirty="0" smtClean="0"/>
              <a:t>- Richard Nixon wycofuje żołnierzy, USA obiecuje pomoc w razie naruszenia granic.</a:t>
            </a:r>
          </a:p>
          <a:p>
            <a:pPr>
              <a:buNone/>
            </a:pPr>
            <a:endParaRPr lang="pl-PL" sz="1800" dirty="0" smtClean="0"/>
          </a:p>
          <a:p>
            <a:pPr>
              <a:buNone/>
            </a:pPr>
            <a:r>
              <a:rPr lang="pl-PL" sz="1800" b="1" dirty="0" smtClean="0"/>
              <a:t>1975r.</a:t>
            </a:r>
            <a:r>
              <a:rPr lang="pl-PL" sz="1800" dirty="0" smtClean="0"/>
              <a:t>-armia północna atakuje południe, Amerykanie nie interweniują i komuniści ogarniają cały kraj.</a:t>
            </a:r>
          </a:p>
          <a:p>
            <a:pPr>
              <a:buNone/>
            </a:pPr>
            <a:r>
              <a:rPr lang="pl-PL" sz="1800" dirty="0" smtClean="0"/>
              <a:t>Pozycja </a:t>
            </a:r>
            <a:r>
              <a:rPr lang="pl-PL" sz="1800" b="1" dirty="0" smtClean="0"/>
              <a:t>USA</a:t>
            </a:r>
            <a:r>
              <a:rPr lang="pl-PL" sz="1800" dirty="0" smtClean="0"/>
              <a:t> zostaje osłabiona.</a:t>
            </a:r>
            <a:endParaRPr lang="pl-PL" sz="1800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RZĄDY BREŻNIEWA </a:t>
            </a:r>
            <a:r>
              <a:rPr lang="pl-PL" sz="1800" dirty="0" smtClean="0"/>
              <a:t>sekretarz generalny KPZS od 1964</a:t>
            </a:r>
            <a:r>
              <a:rPr lang="pl-PL" dirty="0" smtClean="0"/>
              <a:t> </a:t>
            </a:r>
            <a:endParaRPr lang="pl-PL" dirty="0"/>
          </a:p>
        </p:txBody>
      </p:sp>
      <p:pic>
        <p:nvPicPr>
          <p:cNvPr id="6148" name="Picture 4" descr="C:\Users\Magda\Desktop\9_afp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736285" y="1609725"/>
            <a:ext cx="6680829" cy="4846638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y">
  <a:themeElements>
    <a:clrScheme name="Bogaty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y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y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189</TotalTime>
  <Words>350</Words>
  <Application>Microsoft Office PowerPoint</Application>
  <PresentationFormat>Pokaz na ekranie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Bogaty</vt:lpstr>
      <vt:lpstr>  ZIMNA WOJNA  I WYŚCIG ZBROJEŃ</vt:lpstr>
      <vt:lpstr>RYWALIZACJA WSCHÓD-ZACHÓD</vt:lpstr>
      <vt:lpstr>Rywalizacja w przestrzeni kosmicznej</vt:lpstr>
      <vt:lpstr>KRYZYS KUBAŃSKI</vt:lpstr>
      <vt:lpstr>1959r.-władzę na Kubie przejmuje Fidel Castro</vt:lpstr>
      <vt:lpstr>PLANUJE:</vt:lpstr>
      <vt:lpstr>Gorąca linia ZSRS-USA</vt:lpstr>
      <vt:lpstr>WOJNA W WIETNAMIE</vt:lpstr>
      <vt:lpstr>RZĄDY BREŻNIEWA sekretarz generalny KPZS od 1964 </vt:lpstr>
      <vt:lpstr>Cele:</vt:lpstr>
      <vt:lpstr>PRASKA WIOSNA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ZIMNA WOJNA  I WYŚCIG ZBROJEŃ</dc:title>
  <cp:lastModifiedBy>ADMIN</cp:lastModifiedBy>
  <cp:revision>29</cp:revision>
  <dcterms:modified xsi:type="dcterms:W3CDTF">2020-03-20T10:18:13Z</dcterms:modified>
</cp:coreProperties>
</file>